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50" y="-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AB550-D6AE-4798-805B-DF5C0FE2E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271719-8830-4CDF-AA07-B5FA451BEE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FC76C-20DA-497F-831C-5D148D5B3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93BF-3294-41D6-AEFD-25754BFFB875}" type="datetimeFigureOut">
              <a:rPr lang="en-US" smtClean="0"/>
              <a:t>06-Jul-18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03737-EECA-4549-BFC7-2EA0E75FF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395D0-19DE-49F3-BCCB-985FC07D6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3D03-3DCA-4F9C-8E66-A986EA269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79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95E53-FA9A-4EBB-8925-83B283158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777EE6-D4FC-47E6-B205-F65D29100E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67B74-A700-4D0A-BB79-2215114B8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93BF-3294-41D6-AEFD-25754BFFB875}" type="datetimeFigureOut">
              <a:rPr lang="en-US" smtClean="0"/>
              <a:t>06-Jul-18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432B2-52C9-491B-8696-861316854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C80CC-AB8C-4F8C-B7B9-04BDC0337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3D03-3DCA-4F9C-8E66-A986EA269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668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8BA92E-F700-4D47-88DF-0515EEC365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7670F8-1F8B-4E17-AEC2-BD0A7B818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41870-78E9-4B01-A348-802F25457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93BF-3294-41D6-AEFD-25754BFFB875}" type="datetimeFigureOut">
              <a:rPr lang="en-US" smtClean="0"/>
              <a:t>06-Jul-18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0AEF9-CCCA-4369-9F63-84DE9DD81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3F56D-4D5A-4641-9310-543260294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3D03-3DCA-4F9C-8E66-A986EA269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19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88341-66C4-4C02-AB72-FE67898B2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8109F-AB9A-4186-9607-C8709DFB5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24E17-3FAD-4013-A2C5-3F3D96EED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93BF-3294-41D6-AEFD-25754BFFB875}" type="datetimeFigureOut">
              <a:rPr lang="en-US" smtClean="0"/>
              <a:t>06-Jul-18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6ED4E-0338-4D38-8276-4AAB9FCCF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36B89-501A-41E4-A753-B03F6F47D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3D03-3DCA-4F9C-8E66-A986EA269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347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83BC1-AF7B-4BCD-83C6-9C7A90A0B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B1D9BF-E7E2-4975-85B9-5E367E05D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47657-DF88-44C3-BAE8-0DBAE50EB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93BF-3294-41D6-AEFD-25754BFFB875}" type="datetimeFigureOut">
              <a:rPr lang="en-US" smtClean="0"/>
              <a:t>06-Jul-18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85F1A-FF7F-4D6A-9062-C9FA86A81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402A1-DB42-4486-A292-FD3F4E231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3D03-3DCA-4F9C-8E66-A986EA269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23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414F2-40F8-49C0-A08D-9868C7903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4C9EB-CA7D-435C-BFAB-3157C6B0C0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DDFCF6-1C30-4740-BC12-5949ABDCA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FBD0AF-601E-4295-BFA8-114D84F78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93BF-3294-41D6-AEFD-25754BFFB875}" type="datetimeFigureOut">
              <a:rPr lang="en-US" smtClean="0"/>
              <a:t>06-Jul-18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038EA3-0A27-4E91-B19F-B1CF5222F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3656B1-AEA4-4087-B1E8-D8DBEE04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3D03-3DCA-4F9C-8E66-A986EA269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17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ED922-F9A7-4C9B-B54B-E3B4A2125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BCB7A-AF2F-45AF-B3AE-C4B3F4D4E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35142D-0CC6-4190-88E6-B3FB703D9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0CBFA7-9873-48A4-A97F-03B59E6BB1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CBBBFA-034B-432B-9743-FB1B1FEDD0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AA82C7-0296-4596-A4FC-C8444CDA7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93BF-3294-41D6-AEFD-25754BFFB875}" type="datetimeFigureOut">
              <a:rPr lang="en-US" smtClean="0"/>
              <a:t>06-Jul-18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898D8A-4BE2-4ED3-8E0C-2A3F2B0AD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AB8DBC-5C5F-4335-82BB-C662817A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3D03-3DCA-4F9C-8E66-A986EA269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43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5EE3A-43F2-40C7-9C5D-21F8808F6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95EFDA-4B98-4CAB-AC26-8D2C9C2C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93BF-3294-41D6-AEFD-25754BFFB875}" type="datetimeFigureOut">
              <a:rPr lang="en-US" smtClean="0"/>
              <a:t>06-Jul-18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E4FDD3-35A9-4D76-8D15-218833ACB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E2FADB-928B-43AE-A539-C2BD1A064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3D03-3DCA-4F9C-8E66-A986EA269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01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922442-A5F0-49E5-8AFD-F6FE09DFA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93BF-3294-41D6-AEFD-25754BFFB875}" type="datetimeFigureOut">
              <a:rPr lang="en-US" smtClean="0"/>
              <a:t>06-Jul-18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C11C80-06FB-44DF-996B-C3D107531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D20AC-8BB0-4170-9A39-B1EEDC2C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3D03-3DCA-4F9C-8E66-A986EA269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11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303AF-09A4-4FDC-93C6-DF024070C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89EC7-64E2-4D39-BE78-5CA3B300B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C6DFAF-A70A-4FEC-B1DD-F1168EA043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5413C3-401C-4D10-9733-1AAE4A4D6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93BF-3294-41D6-AEFD-25754BFFB875}" type="datetimeFigureOut">
              <a:rPr lang="en-US" smtClean="0"/>
              <a:t>06-Jul-18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ABB8AF-1F47-4BB6-A607-CAC7516AE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599810-217A-4797-BC6C-902E8A051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3D03-3DCA-4F9C-8E66-A986EA269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96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3E66B-C004-47C0-9D94-6D639EA75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FC094D-E7EE-412F-9081-E6CDE5BD71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9FDD04-C7DE-4B26-8B35-4521903886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C4E2B8-833F-4D0D-9C65-EF765A13F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93BF-3294-41D6-AEFD-25754BFFB875}" type="datetimeFigureOut">
              <a:rPr lang="en-US" smtClean="0"/>
              <a:t>06-Jul-18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17CB6-50E3-4A94-8D1D-B67D138D2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B60FD9-F10C-4B42-87A0-4C0C1729E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3D03-3DCA-4F9C-8E66-A986EA269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634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35E0C2-D94E-48B9-9D3D-8DC985280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3EF82B-D4BA-4DFC-9F18-241BB5AC8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1DE7D-2155-4FDC-99FF-AA20ECDB1E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593BF-3294-41D6-AEFD-25754BFFB875}" type="datetimeFigureOut">
              <a:rPr lang="en-US" smtClean="0"/>
              <a:t>06-Jul-18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EDA73-7B6E-46B5-B0DE-52B10C5FC8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0C5BE-2C7E-40F2-B4C3-04D8751C64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A3D03-3DCA-4F9C-8E66-A986EA2696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23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hompsonnum24@gmail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4E8F68D-70D0-45A4-9431-0EC5CB4B59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9" b="24706"/>
          <a:stretch/>
        </p:blipFill>
        <p:spPr>
          <a:xfrm>
            <a:off x="829056" y="-271462"/>
            <a:ext cx="11067288" cy="231971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87E482C-B68D-4BCD-995D-2BBC1A636B6D}"/>
              </a:ext>
            </a:extLst>
          </p:cNvPr>
          <p:cNvSpPr/>
          <p:nvPr/>
        </p:nvSpPr>
        <p:spPr>
          <a:xfrm>
            <a:off x="295656" y="2121569"/>
            <a:ext cx="117957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0" dirty="0">
                <a:solidFill>
                  <a:srgbClr val="000000"/>
                </a:solidFill>
                <a:effectLst/>
                <a:latin typeface="Blue Ridge SF" pitchFamily="2" charset="0"/>
              </a:rPr>
              <a:t>From Dean R. </a:t>
            </a:r>
            <a:r>
              <a:rPr lang="en-US" sz="2400" dirty="0">
                <a:solidFill>
                  <a:srgbClr val="000000"/>
                </a:solidFill>
                <a:latin typeface="Blue Ridge SF" pitchFamily="2" charset="0"/>
              </a:rPr>
              <a:t>L. Thompson,</a:t>
            </a:r>
          </a:p>
          <a:p>
            <a:endParaRPr lang="en-US" sz="2400" b="0" i="0" dirty="0">
              <a:solidFill>
                <a:srgbClr val="000000"/>
              </a:solidFill>
              <a:effectLst/>
              <a:latin typeface="Blue Ridge SF" pitchFamily="2" charset="0"/>
            </a:endParaRPr>
          </a:p>
          <a:p>
            <a:r>
              <a:rPr lang="en-US" sz="2400" b="0" i="0" dirty="0">
                <a:solidFill>
                  <a:srgbClr val="000000"/>
                </a:solidFill>
                <a:effectLst/>
                <a:latin typeface="Blue Ridge SF" pitchFamily="2" charset="0"/>
              </a:rPr>
              <a:t>Dear B. M. &amp; E. State Congress Faculty Member ,</a:t>
            </a:r>
          </a:p>
          <a:p>
            <a:endParaRPr lang="en-US" sz="2400" dirty="0">
              <a:solidFill>
                <a:srgbClr val="000000"/>
              </a:solidFill>
              <a:latin typeface="Blue Ridge SF" pitchFamily="2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Blue Ridge SF" pitchFamily="2" charset="0"/>
              </a:rPr>
              <a:t>Please remember to do the following…………</a:t>
            </a:r>
            <a:endParaRPr lang="en-US" sz="2400" b="0" i="0" dirty="0">
              <a:solidFill>
                <a:srgbClr val="000000"/>
              </a:solidFill>
              <a:effectLst/>
              <a:latin typeface="Blue Ridge SF" pitchFamily="2" charset="0"/>
            </a:endParaRPr>
          </a:p>
          <a:p>
            <a:endParaRPr lang="en-US" sz="2400" dirty="0">
              <a:solidFill>
                <a:srgbClr val="000000"/>
              </a:solidFill>
              <a:latin typeface="Blue Ridge SF" pitchFamily="2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Blue Ridge SF" pitchFamily="2" charset="0"/>
              </a:rPr>
              <a:t>Submit required paperwork to the Dean:  </a:t>
            </a:r>
            <a:r>
              <a:rPr lang="en-US" sz="2400" b="0" i="0" u="sng" dirty="0">
                <a:solidFill>
                  <a:srgbClr val="0000FF"/>
                </a:solidFill>
                <a:effectLst/>
                <a:latin typeface="Blue Ridge SF" pitchFamily="2" charset="0"/>
                <a:hlinkClick r:id="rId3"/>
              </a:rPr>
              <a:t>thompsonnum24@gmail.com</a:t>
            </a:r>
            <a:r>
              <a:rPr lang="en-US" sz="2400" b="0" i="0" u="sng" dirty="0">
                <a:solidFill>
                  <a:srgbClr val="0000FF"/>
                </a:solidFill>
                <a:effectLst/>
                <a:latin typeface="Blue Ridge SF" pitchFamily="2" charset="0"/>
              </a:rPr>
              <a:t>.</a:t>
            </a:r>
            <a:endParaRPr lang="en-US" sz="2400" b="0" i="0" dirty="0">
              <a:solidFill>
                <a:srgbClr val="000000"/>
              </a:solidFill>
              <a:effectLst/>
              <a:latin typeface="Blue Ridge SF" pitchFamily="2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Blue Ridge SF" pitchFamily="2" charset="0"/>
              </a:rPr>
              <a:t>Be sure to bring your Faculty Guide with you.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Blue Ridge SF" pitchFamily="2" charset="0"/>
              </a:rPr>
              <a:t>Please attend the mandatory faculty meeting:  Monday, July 16, 2018 | 1:00 p.m.  Location:  MGM Elegante Hotel (2355 I-10 South Beaumont, Texas) in the Cardinal Room.  </a:t>
            </a:r>
          </a:p>
          <a:p>
            <a:endParaRPr lang="en-US" sz="1600" dirty="0">
              <a:solidFill>
                <a:srgbClr val="000000"/>
              </a:solidFill>
              <a:latin typeface="Blue Ridge SF" pitchFamily="2" charset="0"/>
            </a:endParaRPr>
          </a:p>
          <a:p>
            <a:pPr algn="r"/>
            <a:r>
              <a:rPr lang="en-US" sz="2400" b="0" i="0" dirty="0">
                <a:solidFill>
                  <a:srgbClr val="000000"/>
                </a:solidFill>
                <a:effectLst/>
                <a:latin typeface="Galeforce BTN" panose="030105040402010D0105" pitchFamily="66" charset="0"/>
              </a:rPr>
              <a:t>Thank you</a:t>
            </a:r>
            <a:r>
              <a:rPr lang="en-US" sz="2400" dirty="0">
                <a:solidFill>
                  <a:srgbClr val="000000"/>
                </a:solidFill>
                <a:latin typeface="Galeforce BTN" panose="030105040402010D0105" pitchFamily="66" charset="0"/>
              </a:rPr>
              <a:t>, Dean R. L. Thompson</a:t>
            </a:r>
          </a:p>
          <a:p>
            <a:pPr algn="r"/>
            <a:r>
              <a:rPr lang="en-US" sz="2400" b="0" i="0" dirty="0">
                <a:solidFill>
                  <a:srgbClr val="000000"/>
                </a:solidFill>
                <a:effectLst/>
                <a:latin typeface="Galeforce BTN" panose="030105040402010D0105" pitchFamily="66" charset="0"/>
              </a:rPr>
              <a:t>B. M. &amp; E. State Congress of Christian Education</a:t>
            </a:r>
          </a:p>
          <a:p>
            <a:br>
              <a:rPr lang="en-US" sz="2400" dirty="0">
                <a:latin typeface="Blue Ridge SF" pitchFamily="2" charset="0"/>
              </a:rPr>
            </a:br>
            <a:endParaRPr lang="en-US" sz="2400" dirty="0">
              <a:latin typeface="Blue Ridge SF" pitchFamily="2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104BCA-6563-492A-9534-7968993D1F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55" t="75294"/>
          <a:stretch/>
        </p:blipFill>
        <p:spPr>
          <a:xfrm flipH="1">
            <a:off x="295656" y="237744"/>
            <a:ext cx="1164336" cy="972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267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35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Blue Ridge SF</vt:lpstr>
      <vt:lpstr>Calibri</vt:lpstr>
      <vt:lpstr>Calibri Light</vt:lpstr>
      <vt:lpstr>Galeforce BTN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Branch</dc:creator>
  <cp:lastModifiedBy>Patricia Branch</cp:lastModifiedBy>
  <cp:revision>2</cp:revision>
  <dcterms:created xsi:type="dcterms:W3CDTF">2018-07-06T20:19:33Z</dcterms:created>
  <dcterms:modified xsi:type="dcterms:W3CDTF">2018-07-06T20:29:14Z</dcterms:modified>
</cp:coreProperties>
</file>